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70" r:id="rId4"/>
    <p:sldId id="269" r:id="rId5"/>
    <p:sldId id="268" r:id="rId6"/>
    <p:sldId id="292" r:id="rId7"/>
    <p:sldId id="293" r:id="rId8"/>
    <p:sldId id="294" r:id="rId9"/>
    <p:sldId id="295" r:id="rId10"/>
    <p:sldId id="264" r:id="rId11"/>
    <p:sldId id="266" r:id="rId12"/>
    <p:sldId id="265" r:id="rId13"/>
    <p:sldId id="261" r:id="rId14"/>
    <p:sldId id="280" r:id="rId15"/>
    <p:sldId id="281" r:id="rId16"/>
    <p:sldId id="282" r:id="rId17"/>
    <p:sldId id="283" r:id="rId18"/>
    <p:sldId id="296" r:id="rId19"/>
    <p:sldId id="258" r:id="rId20"/>
    <p:sldId id="297" r:id="rId21"/>
    <p:sldId id="289" r:id="rId22"/>
    <p:sldId id="288" r:id="rId23"/>
    <p:sldId id="260" r:id="rId24"/>
    <p:sldId id="259" r:id="rId25"/>
    <p:sldId id="291" r:id="rId26"/>
    <p:sldId id="284" r:id="rId27"/>
    <p:sldId id="285" r:id="rId28"/>
    <p:sldId id="286" r:id="rId29"/>
    <p:sldId id="287" r:id="rId30"/>
    <p:sldId id="275" r:id="rId31"/>
    <p:sldId id="277" r:id="rId32"/>
    <p:sldId id="278" r:id="rId33"/>
    <p:sldId id="279" r:id="rId34"/>
    <p:sldId id="267" r:id="rId35"/>
    <p:sldId id="271" r:id="rId36"/>
    <p:sldId id="273" r:id="rId37"/>
    <p:sldId id="274" r:id="rId38"/>
    <p:sldId id="298" r:id="rId3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AEC3017-C298-4947-9A0B-9840EB062410}" v="143" dt="2025-02-19T10:23:55.3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944" autoAdjust="0"/>
    <p:restoredTop sz="94660"/>
  </p:normalViewPr>
  <p:slideViewPr>
    <p:cSldViewPr snapToGrid="0">
      <p:cViewPr>
        <p:scale>
          <a:sx n="50" d="100"/>
          <a:sy n="50" d="100"/>
        </p:scale>
        <p:origin x="1016" y="2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1/20/2026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1/20/2026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35B6C70-9DB3-E8F6-D90F-478A014CC0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975503" y="2518763"/>
            <a:ext cx="10935931" cy="1646302"/>
          </a:xfrm>
        </p:spPr>
        <p:txBody>
          <a:bodyPr/>
          <a:lstStyle/>
          <a:p>
            <a:r>
              <a:rPr lang="cs-CZ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Veletrh fiktivních firem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8A168BE5-98C6-0230-6FD8-E5170E56B3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39724" y="4083490"/>
            <a:ext cx="7766936" cy="1096899"/>
          </a:xfrm>
        </p:spPr>
        <p:txBody>
          <a:bodyPr/>
          <a:lstStyle/>
          <a:p>
            <a:r>
              <a:rPr lang="cs-CZ" dirty="0"/>
              <a:t>2026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A09C0231-C75C-8903-F1E9-804508C199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786" y="5407396"/>
            <a:ext cx="7334128" cy="1337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0479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0D0EE9E-3EEB-BA1D-09C9-34DB5D31F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15295" y="2768600"/>
            <a:ext cx="11231638" cy="1320800"/>
          </a:xfrm>
        </p:spPr>
        <p:txBody>
          <a:bodyPr>
            <a:noAutofit/>
          </a:bodyPr>
          <a:lstStyle/>
          <a:p>
            <a:pPr algn="ctr"/>
            <a:r>
              <a:rPr lang="cs-CZ" sz="6000" b="1" i="0" dirty="0">
                <a:solidFill>
                  <a:srgbClr val="000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 </a:t>
            </a:r>
            <a:r>
              <a:rPr lang="cs-CZ" sz="5400" b="1" i="0" dirty="0">
                <a:solidFill>
                  <a:srgbClr val="000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Nejlepší leták</a:t>
            </a:r>
            <a:endParaRPr lang="cs-CZ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051978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A2EF64-94E1-2316-B1DA-13D23F2D07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1">
            <a:extLst>
              <a:ext uri="{FF2B5EF4-FFF2-40B4-BE49-F238E27FC236}">
                <a16:creationId xmlns:a16="http://schemas.microsoft.com/office/drawing/2014/main" id="{8D8A45C1-5D4C-1865-3A95-A4AB51F33A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89502" y="462554"/>
            <a:ext cx="10708594" cy="121398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3200" b="1" i="0" dirty="0">
                <a:solidFill>
                  <a:srgbClr val="000080"/>
                </a:solidFill>
                <a:effectLst/>
                <a:latin typeface="Tahoma" panose="020B0604030504040204" pitchFamily="34" charset="0"/>
              </a:rPr>
              <a:t>Nejlepší leták</a:t>
            </a:r>
            <a:endParaRPr lang="cs-CZ" sz="3200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C1463F49-9C32-82D7-AEC6-5D7774FCDF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88" t="8367" r="3875" b="20204"/>
          <a:stretch/>
        </p:blipFill>
        <p:spPr bwMode="auto">
          <a:xfrm>
            <a:off x="261260" y="87085"/>
            <a:ext cx="1643740" cy="2437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DF7786E3-6963-BEEA-CB58-1B7B9EB96D83}"/>
              </a:ext>
            </a:extLst>
          </p:cNvPr>
          <p:cNvSpPr txBox="1"/>
          <p:nvPr/>
        </p:nvSpPr>
        <p:spPr>
          <a:xfrm>
            <a:off x="2189502" y="2504105"/>
            <a:ext cx="6476997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0000" b="0" i="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Shoot</a:t>
            </a:r>
            <a:r>
              <a:rPr lang="cs-CZ" sz="10000" b="0" i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studio</a:t>
            </a:r>
            <a:endParaRPr lang="cs-CZ" sz="10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Obrázek 2" descr="Obsah obrázku text, plakát, osoba, kniha&#10;&#10;Obsah generovaný pomocí AI může být nesprávný.">
            <a:extLst>
              <a:ext uri="{FF2B5EF4-FFF2-40B4-BE49-F238E27FC236}">
                <a16:creationId xmlns:a16="http://schemas.microsoft.com/office/drawing/2014/main" id="{99479E9B-C8A3-615D-9D5D-08C16CC7DD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5348" y="0"/>
            <a:ext cx="50366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5860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32AB18-0121-7A77-CE64-3FA98DE8BD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1">
            <a:extLst>
              <a:ext uri="{FF2B5EF4-FFF2-40B4-BE49-F238E27FC236}">
                <a16:creationId xmlns:a16="http://schemas.microsoft.com/office/drawing/2014/main" id="{EDD5FCB8-27EA-AB74-30EE-1FB451AE1C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22715" y="434299"/>
            <a:ext cx="10708594" cy="121398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3200" b="1" i="0" dirty="0">
                <a:solidFill>
                  <a:srgbClr val="000080"/>
                </a:solidFill>
                <a:effectLst/>
                <a:latin typeface="Tahoma" panose="020B0604030504040204" pitchFamily="34" charset="0"/>
              </a:rPr>
              <a:t>Nejlepší leták</a:t>
            </a:r>
            <a:endParaRPr lang="cs-CZ" sz="3200" dirty="0"/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3E243B2F-B1C7-D93D-4C3A-6299483B47C8}"/>
              </a:ext>
            </a:extLst>
          </p:cNvPr>
          <p:cNvSpPr txBox="1"/>
          <p:nvPr/>
        </p:nvSpPr>
        <p:spPr>
          <a:xfrm>
            <a:off x="1502002" y="2932798"/>
            <a:ext cx="8858249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0000" dirty="0">
                <a:solidFill>
                  <a:srgbClr val="2424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Step0ne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14E8DC1-6C5D-C058-21FD-53ADBEB2F3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25" t="14898" r="34881" b="20204"/>
          <a:stretch/>
        </p:blipFill>
        <p:spPr bwMode="auto">
          <a:xfrm>
            <a:off x="163287" y="225682"/>
            <a:ext cx="1763486" cy="2356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Obrázek 6" descr="Obsah obrázku text, plakát, grafický design, Písmo&#10;&#10;Obsah generovaný pomocí AI může být nesprávný.">
            <a:extLst>
              <a:ext uri="{FF2B5EF4-FFF2-40B4-BE49-F238E27FC236}">
                <a16:creationId xmlns:a16="http://schemas.microsoft.com/office/drawing/2014/main" id="{851286CD-03ED-BCEC-9190-AA6878CC55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0836" y="0"/>
            <a:ext cx="50911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886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69A824-5B0C-5707-710A-806DA0C943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1">
            <a:extLst>
              <a:ext uri="{FF2B5EF4-FFF2-40B4-BE49-F238E27FC236}">
                <a16:creationId xmlns:a16="http://schemas.microsoft.com/office/drawing/2014/main" id="{4026F881-B6EA-9CFE-A6C3-31F85730E9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83972" y="399198"/>
            <a:ext cx="10708594" cy="121398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3200" b="1" i="0" dirty="0">
                <a:solidFill>
                  <a:srgbClr val="000080"/>
                </a:solidFill>
                <a:effectLst/>
                <a:latin typeface="Tahoma" panose="020B0604030504040204" pitchFamily="34" charset="0"/>
              </a:rPr>
              <a:t>Nejlepší leták</a:t>
            </a:r>
            <a:endParaRPr lang="cs-CZ" sz="3200" dirty="0"/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7613F8B7-8299-F52F-9B4C-684CDFB40639}"/>
              </a:ext>
            </a:extLst>
          </p:cNvPr>
          <p:cNvSpPr txBox="1"/>
          <p:nvPr/>
        </p:nvSpPr>
        <p:spPr>
          <a:xfrm>
            <a:off x="1387931" y="3288267"/>
            <a:ext cx="8858249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0000" dirty="0" err="1">
                <a:solidFill>
                  <a:srgbClr val="2424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Mycello</a:t>
            </a:r>
            <a:endParaRPr lang="cs-CZ" sz="10000" dirty="0">
              <a:solidFill>
                <a:srgbClr val="2424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9" name="Obrázek 8" descr="Obsah obrázku text, Mobilní telefon, design&#10;&#10;Obsah generovaný pomocí AI může být nesprávný.">
            <a:extLst>
              <a:ext uri="{FF2B5EF4-FFF2-40B4-BE49-F238E27FC236}">
                <a16:creationId xmlns:a16="http://schemas.microsoft.com/office/drawing/2014/main" id="{50F6105A-1F83-0A08-6FB2-7C7B5A4BAF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199" y="-61904"/>
            <a:ext cx="4876801" cy="6940402"/>
          </a:xfrm>
          <a:prstGeom prst="rect">
            <a:avLst/>
          </a:prstGeom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id="{1AF14639-52C8-A24A-2B38-D666D2C0C9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9" t="15108" r="64614" b="24535"/>
          <a:stretch/>
        </p:blipFill>
        <p:spPr bwMode="auto">
          <a:xfrm>
            <a:off x="204972" y="159153"/>
            <a:ext cx="1781964" cy="2096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15127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AD3B7E-D289-07D8-67F6-29D618CEB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358D54A-8967-1018-A4FA-7A75E869F9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78972" y="2768600"/>
            <a:ext cx="11231638" cy="1320800"/>
          </a:xfrm>
        </p:spPr>
        <p:txBody>
          <a:bodyPr>
            <a:noAutofit/>
          </a:bodyPr>
          <a:lstStyle/>
          <a:p>
            <a:pPr algn="ctr"/>
            <a:r>
              <a:rPr lang="cs-CZ" sz="7200" b="1" i="0" dirty="0">
                <a:solidFill>
                  <a:srgbClr val="000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 </a:t>
            </a:r>
            <a:r>
              <a:rPr lang="cs-CZ" sz="6600" b="1" i="0" dirty="0">
                <a:solidFill>
                  <a:srgbClr val="000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Nejlepší video</a:t>
            </a:r>
            <a:endParaRPr lang="cs-CZ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830193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144936-05E1-DF13-5A46-639F2CF70A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1">
            <a:extLst>
              <a:ext uri="{FF2B5EF4-FFF2-40B4-BE49-F238E27FC236}">
                <a16:creationId xmlns:a16="http://schemas.microsoft.com/office/drawing/2014/main" id="{E96A5FAE-B349-A957-2781-2E7BE7FBFE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26922" y="639196"/>
            <a:ext cx="10708594" cy="121398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4400" b="1" i="0" dirty="0">
                <a:solidFill>
                  <a:srgbClr val="000080"/>
                </a:solidFill>
                <a:effectLst/>
                <a:latin typeface="Tahoma" panose="020B0604030504040204" pitchFamily="34" charset="0"/>
              </a:rPr>
              <a:t>Nejlepší video</a:t>
            </a:r>
            <a:endParaRPr lang="cs-CZ" sz="4400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10BC7737-8951-061F-2D3A-659323FB7F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88" t="8367" r="3875" b="20204"/>
          <a:stretch/>
        </p:blipFill>
        <p:spPr bwMode="auto">
          <a:xfrm>
            <a:off x="810970" y="2006401"/>
            <a:ext cx="2315952" cy="3434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5440F159-6EDA-73C6-8F77-628B3F1FB8E0}"/>
              </a:ext>
            </a:extLst>
          </p:cNvPr>
          <p:cNvSpPr txBox="1"/>
          <p:nvPr/>
        </p:nvSpPr>
        <p:spPr>
          <a:xfrm>
            <a:off x="3439888" y="2908127"/>
            <a:ext cx="8858249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0000" dirty="0" err="1">
                <a:solidFill>
                  <a:srgbClr val="2424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CloneX</a:t>
            </a:r>
            <a:endParaRPr lang="cs-CZ" sz="10000" dirty="0">
              <a:solidFill>
                <a:srgbClr val="2424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62042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ADEB3D-05F2-ACB3-CCFE-DE1434F6DC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1">
            <a:extLst>
              <a:ext uri="{FF2B5EF4-FFF2-40B4-BE49-F238E27FC236}">
                <a16:creationId xmlns:a16="http://schemas.microsoft.com/office/drawing/2014/main" id="{1093D993-562C-476A-3C1B-44CE5DAF9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26922" y="639196"/>
            <a:ext cx="10708594" cy="121398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4400" b="1" i="0" dirty="0">
                <a:solidFill>
                  <a:srgbClr val="000080"/>
                </a:solidFill>
                <a:effectLst/>
                <a:latin typeface="Tahoma" panose="020B0604030504040204" pitchFamily="34" charset="0"/>
              </a:rPr>
              <a:t>Nejlepší video</a:t>
            </a:r>
            <a:endParaRPr lang="cs-CZ" sz="4400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B0A900F4-152A-4A36-38A1-9FFEF552FCBD}"/>
              </a:ext>
            </a:extLst>
          </p:cNvPr>
          <p:cNvSpPr txBox="1"/>
          <p:nvPr/>
        </p:nvSpPr>
        <p:spPr>
          <a:xfrm>
            <a:off x="3875317" y="2897241"/>
            <a:ext cx="8858249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0000" dirty="0" err="1">
                <a:solidFill>
                  <a:srgbClr val="2424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Ludus</a:t>
            </a:r>
            <a:endParaRPr lang="cs-CZ" sz="10000" dirty="0">
              <a:solidFill>
                <a:srgbClr val="2424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876BADD6-B0E1-788B-34BB-F523CD286B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25" t="14898" r="34881" b="20204"/>
          <a:stretch/>
        </p:blipFill>
        <p:spPr bwMode="auto">
          <a:xfrm>
            <a:off x="850678" y="2203959"/>
            <a:ext cx="2449286" cy="3272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35066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CDAB4B-14DF-A222-0A0B-5269F7EC2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1">
            <a:extLst>
              <a:ext uri="{FF2B5EF4-FFF2-40B4-BE49-F238E27FC236}">
                <a16:creationId xmlns:a16="http://schemas.microsoft.com/office/drawing/2014/main" id="{DE2870CA-BF29-DBCC-F464-86CFF26B3E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26922" y="639196"/>
            <a:ext cx="10708594" cy="121398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4400" b="1" i="0" dirty="0">
                <a:solidFill>
                  <a:srgbClr val="000080"/>
                </a:solidFill>
                <a:effectLst/>
                <a:latin typeface="Tahoma" panose="020B0604030504040204" pitchFamily="34" charset="0"/>
              </a:rPr>
              <a:t>Nejlepší video</a:t>
            </a:r>
            <a:endParaRPr lang="cs-CZ" sz="4400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C6B5BC89-C435-0355-3F7B-BB8B3743E5E3}"/>
              </a:ext>
            </a:extLst>
          </p:cNvPr>
          <p:cNvSpPr txBox="1"/>
          <p:nvPr/>
        </p:nvSpPr>
        <p:spPr>
          <a:xfrm>
            <a:off x="3439888" y="2908127"/>
            <a:ext cx="8858249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0000" dirty="0" err="1">
                <a:solidFill>
                  <a:srgbClr val="2424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Mova</a:t>
            </a:r>
            <a:endParaRPr lang="cs-CZ" sz="10000" dirty="0">
              <a:solidFill>
                <a:srgbClr val="2424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EE3FDCF9-56F3-197C-274A-E91008D473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9" t="15108" r="64614" b="24535"/>
          <a:stretch/>
        </p:blipFill>
        <p:spPr bwMode="auto">
          <a:xfrm>
            <a:off x="662170" y="2136326"/>
            <a:ext cx="2698595" cy="3174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7470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980F6A-AC36-C349-1E8A-585DE26E75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A538B3E-43DB-75EF-B579-32C2A09AD6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910113"/>
            <a:ext cx="11231638" cy="1320800"/>
          </a:xfrm>
        </p:spPr>
        <p:txBody>
          <a:bodyPr>
            <a:noAutofit/>
          </a:bodyPr>
          <a:lstStyle/>
          <a:p>
            <a:r>
              <a:rPr lang="cs-CZ" sz="4800" b="1" i="0" dirty="0">
                <a:solidFill>
                  <a:srgbClr val="000080"/>
                </a:solidFill>
                <a:effectLst/>
                <a:latin typeface="Tahoma" panose="020B0604030504040204" pitchFamily="34" charset="0"/>
              </a:rPr>
              <a:t> </a:t>
            </a:r>
            <a:r>
              <a:rPr lang="cs-CZ" sz="4400" b="1" i="0" dirty="0">
                <a:solidFill>
                  <a:srgbClr val="000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Nejlepší slogan v anglickém jazyce</a:t>
            </a:r>
            <a:endParaRPr lang="cs-CZ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635086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1ED053-5EC6-9F6F-4A2B-87A6AA7D33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1">
            <a:extLst>
              <a:ext uri="{FF2B5EF4-FFF2-40B4-BE49-F238E27FC236}">
                <a16:creationId xmlns:a16="http://schemas.microsoft.com/office/drawing/2014/main" id="{BB5CEE96-158F-B926-6DB5-8A017FD3A9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22715" y="434299"/>
            <a:ext cx="10708594" cy="121398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3200" b="1" i="0" dirty="0">
                <a:solidFill>
                  <a:srgbClr val="000080"/>
                </a:solidFill>
                <a:effectLst/>
                <a:latin typeface="Tahoma" panose="020B0604030504040204" pitchFamily="34" charset="0"/>
              </a:rPr>
              <a:t>Nejlepší slogan v anglickém jazyce</a:t>
            </a:r>
            <a:endParaRPr lang="cs-CZ" sz="3200" dirty="0"/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0BD39A43-9618-5092-76C7-DF24DA44E4A4}"/>
              </a:ext>
            </a:extLst>
          </p:cNvPr>
          <p:cNvSpPr txBox="1"/>
          <p:nvPr/>
        </p:nvSpPr>
        <p:spPr>
          <a:xfrm>
            <a:off x="3047887" y="1784909"/>
            <a:ext cx="8858249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0000" dirty="0" err="1">
                <a:solidFill>
                  <a:srgbClr val="2424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Say</a:t>
            </a:r>
            <a:r>
              <a:rPr lang="cs-CZ" sz="10000" dirty="0">
                <a:solidFill>
                  <a:srgbClr val="2424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cs-CZ" sz="10000" dirty="0" err="1">
                <a:solidFill>
                  <a:srgbClr val="2424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Yes</a:t>
            </a:r>
            <a:r>
              <a:rPr lang="cs-CZ" sz="10000" dirty="0">
                <a:solidFill>
                  <a:srgbClr val="2424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!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E7D1DBF9-D6E7-4360-939F-CABFC18FD5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88" t="8367" r="3875" b="20204"/>
          <a:stretch/>
        </p:blipFill>
        <p:spPr bwMode="auto">
          <a:xfrm>
            <a:off x="566058" y="-1"/>
            <a:ext cx="1556658" cy="2308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ovéPole 8">
            <a:extLst>
              <a:ext uri="{FF2B5EF4-FFF2-40B4-BE49-F238E27FC236}">
                <a16:creationId xmlns:a16="http://schemas.microsoft.com/office/drawing/2014/main" id="{F1B0F652-2668-BAA4-28C5-401FFBA42D75}"/>
              </a:ext>
            </a:extLst>
          </p:cNvPr>
          <p:cNvSpPr txBox="1"/>
          <p:nvPr/>
        </p:nvSpPr>
        <p:spPr>
          <a:xfrm>
            <a:off x="566058" y="4137740"/>
            <a:ext cx="1067605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4800" b="1" dirty="0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„EVERY LOVE STORY DESERVES ITS OWN FAIRYTALE“</a:t>
            </a:r>
          </a:p>
        </p:txBody>
      </p:sp>
    </p:spTree>
    <p:extLst>
      <p:ext uri="{BB962C8B-B14F-4D97-AF65-F5344CB8AC3E}">
        <p14:creationId xmlns:p14="http://schemas.microsoft.com/office/powerpoint/2010/main" val="21306977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0D9D20-F305-B044-A17C-0B8B4BA97E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1">
            <a:extLst>
              <a:ext uri="{FF2B5EF4-FFF2-40B4-BE49-F238E27FC236}">
                <a16:creationId xmlns:a16="http://schemas.microsoft.com/office/drawing/2014/main" id="{DC9DA175-1D0C-6F55-63BA-DAB4EE567B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22715" y="434299"/>
            <a:ext cx="10708594" cy="121398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3200" b="1" i="0" dirty="0">
                <a:solidFill>
                  <a:srgbClr val="000080"/>
                </a:solidFill>
                <a:effectLst/>
                <a:latin typeface="Tahoma" panose="020B0604030504040204" pitchFamily="34" charset="0"/>
              </a:rPr>
              <a:t>Nejlepší slogan v anglickém jazyce</a:t>
            </a:r>
            <a:endParaRPr lang="cs-CZ" sz="3200" dirty="0"/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08D2944F-30D1-4F58-C528-7E4B5AE220D0}"/>
              </a:ext>
            </a:extLst>
          </p:cNvPr>
          <p:cNvSpPr txBox="1"/>
          <p:nvPr/>
        </p:nvSpPr>
        <p:spPr>
          <a:xfrm>
            <a:off x="2394631" y="1872325"/>
            <a:ext cx="8858249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0000" dirty="0" err="1">
                <a:solidFill>
                  <a:srgbClr val="2424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HomePoint</a:t>
            </a:r>
            <a:endParaRPr lang="cs-CZ" sz="10000" dirty="0">
              <a:solidFill>
                <a:srgbClr val="2424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13D7AE9-08EA-8ADB-D404-8F30C40593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25" t="14898" r="34881" b="20204"/>
          <a:stretch/>
        </p:blipFill>
        <p:spPr bwMode="auto">
          <a:xfrm>
            <a:off x="522514" y="225683"/>
            <a:ext cx="1600201" cy="2138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27FEB030-F032-8B0D-E0F6-74C6EBA81048}"/>
              </a:ext>
            </a:extLst>
          </p:cNvPr>
          <p:cNvSpPr txBox="1"/>
          <p:nvPr/>
        </p:nvSpPr>
        <p:spPr>
          <a:xfrm>
            <a:off x="726394" y="4680655"/>
            <a:ext cx="1032237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4800" b="1" dirty="0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„</a:t>
            </a:r>
            <a:r>
              <a:rPr lang="en-US" sz="4800" b="1" dirty="0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 turn houses into homes“</a:t>
            </a:r>
            <a:endParaRPr lang="cs-CZ" sz="4800" b="1" dirty="0">
              <a:solidFill>
                <a:srgbClr val="00008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88701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0866B3-1DCC-D3D9-1BA7-90E5CC339F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1">
            <a:extLst>
              <a:ext uri="{FF2B5EF4-FFF2-40B4-BE49-F238E27FC236}">
                <a16:creationId xmlns:a16="http://schemas.microsoft.com/office/drawing/2014/main" id="{F4B4CE90-E7BB-7D49-451D-660F8CE497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22715" y="434299"/>
            <a:ext cx="10708594" cy="121398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3200" b="1" i="0" dirty="0">
                <a:solidFill>
                  <a:srgbClr val="000080"/>
                </a:solidFill>
                <a:effectLst/>
                <a:latin typeface="Tahoma" panose="020B0604030504040204" pitchFamily="34" charset="0"/>
              </a:rPr>
              <a:t>Nejlepší slogan v anglickém jazyce</a:t>
            </a:r>
            <a:endParaRPr lang="cs-CZ" sz="3200" dirty="0"/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A726F8FE-F8A3-FFD5-CDFC-56EE12CC6923}"/>
              </a:ext>
            </a:extLst>
          </p:cNvPr>
          <p:cNvSpPr txBox="1"/>
          <p:nvPr/>
        </p:nvSpPr>
        <p:spPr>
          <a:xfrm>
            <a:off x="2449287" y="1982842"/>
            <a:ext cx="8858249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0000" dirty="0" err="1">
                <a:solidFill>
                  <a:srgbClr val="2424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Masculight</a:t>
            </a:r>
            <a:endParaRPr lang="cs-CZ" sz="10000" dirty="0">
              <a:solidFill>
                <a:srgbClr val="2424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5D3C1CDD-9159-8FC8-AD6D-394835A0D2F5}"/>
              </a:ext>
            </a:extLst>
          </p:cNvPr>
          <p:cNvSpPr txBox="1"/>
          <p:nvPr/>
        </p:nvSpPr>
        <p:spPr>
          <a:xfrm>
            <a:off x="1687966" y="4526220"/>
            <a:ext cx="972774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4800" b="1" dirty="0">
                <a:solidFill>
                  <a:srgbClr val="000080"/>
                </a:solidFill>
                <a:latin typeface="Tahoma" panose="020B0604030504040204" pitchFamily="34" charset="0"/>
              </a:rPr>
              <a:t>„FACE THE FARKNESS. </a:t>
            </a:r>
          </a:p>
          <a:p>
            <a:r>
              <a:rPr lang="cs-CZ" sz="4800" b="1" dirty="0">
                <a:solidFill>
                  <a:srgbClr val="000080"/>
                </a:solidFill>
                <a:latin typeface="Tahoma" panose="020B0604030504040204" pitchFamily="34" charset="0"/>
              </a:rPr>
              <a:t>BE THE LIGHT.”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28DC12-5FE0-3421-D3BB-7ACA2E8F60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9" t="15108" r="64614" b="24535"/>
          <a:stretch/>
        </p:blipFill>
        <p:spPr bwMode="auto">
          <a:xfrm>
            <a:off x="204972" y="159153"/>
            <a:ext cx="1781964" cy="2096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47812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25141B-068D-BBF5-1400-330D002B2D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65895BD-A4C5-31AC-422D-82318D968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542472" y="2971800"/>
            <a:ext cx="11231638" cy="1320800"/>
          </a:xfrm>
        </p:spPr>
        <p:txBody>
          <a:bodyPr>
            <a:noAutofit/>
          </a:bodyPr>
          <a:lstStyle/>
          <a:p>
            <a:pPr algn="ctr"/>
            <a:r>
              <a:rPr lang="cs-CZ" sz="4800" b="1" i="0" dirty="0">
                <a:solidFill>
                  <a:srgbClr val="000080"/>
                </a:solidFill>
                <a:effectLst/>
                <a:latin typeface="Tahoma" panose="020B0604030504040204" pitchFamily="34" charset="0"/>
              </a:rPr>
              <a:t> </a:t>
            </a:r>
            <a:r>
              <a:rPr lang="cs-CZ" sz="4800" b="1" i="0" dirty="0">
                <a:solidFill>
                  <a:srgbClr val="000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Nejlepší </a:t>
            </a:r>
            <a:r>
              <a:rPr lang="cs-CZ" sz="4800" b="1" dirty="0">
                <a:solidFill>
                  <a:srgbClr val="000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slogan v českém jazyce</a:t>
            </a:r>
            <a:endParaRPr lang="cs-CZ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537646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7764F2-418B-18CE-E06E-B0EF6A1579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1">
            <a:extLst>
              <a:ext uri="{FF2B5EF4-FFF2-40B4-BE49-F238E27FC236}">
                <a16:creationId xmlns:a16="http://schemas.microsoft.com/office/drawing/2014/main" id="{435E1CAC-523C-85A3-E2C5-066231F2DA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22715" y="434299"/>
            <a:ext cx="10708594" cy="121398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3200" b="1" i="0" dirty="0">
                <a:solidFill>
                  <a:srgbClr val="000080"/>
                </a:solidFill>
                <a:effectLst/>
                <a:latin typeface="Tahoma" panose="020B0604030504040204" pitchFamily="34" charset="0"/>
              </a:rPr>
              <a:t>Nejlepší slogan v českém jazyce</a:t>
            </a:r>
            <a:endParaRPr lang="cs-CZ" sz="3200" dirty="0"/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AE445273-F714-040C-D9F6-067589B6C26F}"/>
              </a:ext>
            </a:extLst>
          </p:cNvPr>
          <p:cNvSpPr txBox="1"/>
          <p:nvPr/>
        </p:nvSpPr>
        <p:spPr>
          <a:xfrm>
            <a:off x="3707493" y="1585322"/>
            <a:ext cx="8858249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8800" dirty="0" err="1">
                <a:solidFill>
                  <a:srgbClr val="2424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CloneX</a:t>
            </a:r>
            <a:endParaRPr lang="cs-CZ" sz="8800" dirty="0">
              <a:solidFill>
                <a:srgbClr val="2424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7AFC6BD2-19E9-8A6D-11C1-AC43A5763D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88" t="8367" r="3875" b="20204"/>
          <a:stretch/>
        </p:blipFill>
        <p:spPr bwMode="auto">
          <a:xfrm>
            <a:off x="566058" y="-1"/>
            <a:ext cx="1556658" cy="2308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ovéPole 8">
            <a:extLst>
              <a:ext uri="{FF2B5EF4-FFF2-40B4-BE49-F238E27FC236}">
                <a16:creationId xmlns:a16="http://schemas.microsoft.com/office/drawing/2014/main" id="{902950AD-6CC8-A035-4187-8AE0F69753E0}"/>
              </a:ext>
            </a:extLst>
          </p:cNvPr>
          <p:cNvSpPr txBox="1"/>
          <p:nvPr/>
        </p:nvSpPr>
        <p:spPr>
          <a:xfrm>
            <a:off x="370115" y="3767396"/>
            <a:ext cx="1145177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4800" b="1" dirty="0">
                <a:solidFill>
                  <a:srgbClr val="000080"/>
                </a:solidFill>
                <a:latin typeface="Tahoma" panose="020B0604030504040204" pitchFamily="34" charset="0"/>
              </a:rPr>
              <a:t>„Spánek optimalizovaný vědou</a:t>
            </a:r>
            <a:r>
              <a:rPr lang="cs-CZ" sz="3600" b="1" dirty="0">
                <a:solidFill>
                  <a:srgbClr val="000080"/>
                </a:solidFill>
                <a:latin typeface="Tahoma" panose="020B0604030504040204" pitchFamily="34" charset="0"/>
              </a:rPr>
              <a:t>“ </a:t>
            </a:r>
          </a:p>
        </p:txBody>
      </p:sp>
    </p:spTree>
    <p:extLst>
      <p:ext uri="{BB962C8B-B14F-4D97-AF65-F5344CB8AC3E}">
        <p14:creationId xmlns:p14="http://schemas.microsoft.com/office/powerpoint/2010/main" val="27611896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4FE4F4-7DA7-E585-F22F-05882CEAF0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1">
            <a:extLst>
              <a:ext uri="{FF2B5EF4-FFF2-40B4-BE49-F238E27FC236}">
                <a16:creationId xmlns:a16="http://schemas.microsoft.com/office/drawing/2014/main" id="{4DAD8C78-730A-35CB-2D0F-B14C5497C0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22715" y="434299"/>
            <a:ext cx="10708594" cy="121398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3200" b="1" i="0" dirty="0">
                <a:solidFill>
                  <a:srgbClr val="000080"/>
                </a:solidFill>
                <a:effectLst/>
                <a:latin typeface="Tahoma" panose="020B0604030504040204" pitchFamily="34" charset="0"/>
              </a:rPr>
              <a:t>Nejlepší slogan v českém jazyce</a:t>
            </a:r>
            <a:endParaRPr lang="cs-CZ" sz="3200" dirty="0"/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8AF39E89-DADC-DB58-EBAA-D236B70DA943}"/>
              </a:ext>
            </a:extLst>
          </p:cNvPr>
          <p:cNvSpPr txBox="1"/>
          <p:nvPr/>
        </p:nvSpPr>
        <p:spPr>
          <a:xfrm>
            <a:off x="2895374" y="1648283"/>
            <a:ext cx="8858249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0000" dirty="0" err="1">
                <a:solidFill>
                  <a:srgbClr val="2424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Mycello</a:t>
            </a:r>
            <a:endParaRPr lang="cs-CZ" sz="10000" dirty="0">
              <a:solidFill>
                <a:srgbClr val="2424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7930850-278C-2D5A-57E5-3B7B5FF3FC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25" t="14898" r="34881" b="20204"/>
          <a:stretch/>
        </p:blipFill>
        <p:spPr bwMode="auto">
          <a:xfrm>
            <a:off x="522514" y="225683"/>
            <a:ext cx="1600201" cy="2138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AB8C39B3-E97E-6885-B6DB-7C2A50648897}"/>
              </a:ext>
            </a:extLst>
          </p:cNvPr>
          <p:cNvSpPr txBox="1"/>
          <p:nvPr/>
        </p:nvSpPr>
        <p:spPr>
          <a:xfrm>
            <a:off x="-136071" y="4081987"/>
            <a:ext cx="1070859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cs-CZ" sz="4800" b="1" dirty="0">
                <a:solidFill>
                  <a:srgbClr val="000080"/>
                </a:solidFill>
                <a:latin typeface="Tahoma" panose="020B0604030504040204" pitchFamily="34" charset="0"/>
              </a:rPr>
              <a:t>„Houby v zateplení, teplo bez trápení”</a:t>
            </a:r>
          </a:p>
        </p:txBody>
      </p:sp>
    </p:spTree>
    <p:extLst>
      <p:ext uri="{BB962C8B-B14F-4D97-AF65-F5344CB8AC3E}">
        <p14:creationId xmlns:p14="http://schemas.microsoft.com/office/powerpoint/2010/main" val="3171231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288A57-DA9A-DC7F-250E-E81DFE607D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1">
            <a:extLst>
              <a:ext uri="{FF2B5EF4-FFF2-40B4-BE49-F238E27FC236}">
                <a16:creationId xmlns:a16="http://schemas.microsoft.com/office/drawing/2014/main" id="{56D57276-EA60-BACF-8B8F-821659A0BD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22715" y="434299"/>
            <a:ext cx="10708594" cy="121398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3200" b="1" i="0" dirty="0">
                <a:solidFill>
                  <a:srgbClr val="000080"/>
                </a:solidFill>
                <a:effectLst/>
                <a:latin typeface="Tahoma" panose="020B0604030504040204" pitchFamily="34" charset="0"/>
              </a:rPr>
              <a:t>Nejlepší slogan v českém jazyce</a:t>
            </a:r>
            <a:endParaRPr lang="cs-CZ" sz="3200" dirty="0"/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1FA7A42D-0E92-9FE0-CF2C-6FAF04D79899}"/>
              </a:ext>
            </a:extLst>
          </p:cNvPr>
          <p:cNvSpPr txBox="1"/>
          <p:nvPr/>
        </p:nvSpPr>
        <p:spPr>
          <a:xfrm>
            <a:off x="2285773" y="1797785"/>
            <a:ext cx="8858249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0000" dirty="0" err="1">
                <a:solidFill>
                  <a:srgbClr val="2424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HomePoint</a:t>
            </a:r>
            <a:endParaRPr lang="cs-CZ" sz="10000" dirty="0">
              <a:solidFill>
                <a:srgbClr val="2424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BA91EFE9-6DAE-F2DE-8F0C-A6FEB109FDE8}"/>
              </a:ext>
            </a:extLst>
          </p:cNvPr>
          <p:cNvSpPr txBox="1"/>
          <p:nvPr/>
        </p:nvSpPr>
        <p:spPr>
          <a:xfrm>
            <a:off x="1024731" y="4493484"/>
            <a:ext cx="1070859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4800" b="1" dirty="0">
                <a:solidFill>
                  <a:srgbClr val="000080"/>
                </a:solidFill>
                <a:latin typeface="Tahoma" panose="020B0604030504040204" pitchFamily="34" charset="0"/>
              </a:rPr>
              <a:t>„Z domů tvoříme domovy”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3EF4DF87-01D8-50CA-9381-215A6D2253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9" t="15108" r="64614" b="24535"/>
          <a:stretch/>
        </p:blipFill>
        <p:spPr bwMode="auto">
          <a:xfrm>
            <a:off x="199781" y="191889"/>
            <a:ext cx="1846734" cy="2172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08638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1E6616-5BF8-FF34-1594-E3D51A8BF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63C0954-3179-6838-51FE-84A57C188D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78972" y="2768600"/>
            <a:ext cx="11231638" cy="1320800"/>
          </a:xfrm>
        </p:spPr>
        <p:txBody>
          <a:bodyPr>
            <a:noAutofit/>
          </a:bodyPr>
          <a:lstStyle/>
          <a:p>
            <a:pPr algn="ctr"/>
            <a:r>
              <a:rPr lang="cs-CZ" sz="5400" b="1" i="0" dirty="0">
                <a:solidFill>
                  <a:srgbClr val="000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 </a:t>
            </a:r>
            <a:r>
              <a:rPr lang="cs-CZ" sz="4800" b="1" i="0" dirty="0">
                <a:solidFill>
                  <a:srgbClr val="000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Nejlepší </a:t>
            </a:r>
            <a:r>
              <a:rPr lang="cs-CZ" sz="4800" b="1" dirty="0">
                <a:solidFill>
                  <a:srgbClr val="000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elektronická prezentace</a:t>
            </a:r>
            <a:endParaRPr lang="cs-CZ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274446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1">
            <a:extLst>
              <a:ext uri="{FF2B5EF4-FFF2-40B4-BE49-F238E27FC236}">
                <a16:creationId xmlns:a16="http://schemas.microsoft.com/office/drawing/2014/main" id="{625B04E9-6FB4-2F06-856C-A3F6AF14DA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8634" y="1104674"/>
            <a:ext cx="10708594" cy="121398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4400" b="1" i="0" dirty="0">
                <a:solidFill>
                  <a:srgbClr val="000080"/>
                </a:solidFill>
                <a:effectLst/>
                <a:latin typeface="Tahoma" panose="020B0604030504040204" pitchFamily="34" charset="0"/>
              </a:rPr>
              <a:t>Nejlepší elektronická prezentace</a:t>
            </a:r>
            <a:endParaRPr lang="cs-CZ" sz="4400" dirty="0"/>
          </a:p>
        </p:txBody>
      </p:sp>
      <p:sp>
        <p:nvSpPr>
          <p:cNvPr id="7" name="Zástupný obsah 2">
            <a:extLst>
              <a:ext uri="{FF2B5EF4-FFF2-40B4-BE49-F238E27FC236}">
                <a16:creationId xmlns:a16="http://schemas.microsoft.com/office/drawing/2014/main" id="{D296609B-E355-08B1-C8E3-1EEC76D1660D}"/>
              </a:ext>
            </a:extLst>
          </p:cNvPr>
          <p:cNvSpPr txBox="1">
            <a:spLocks/>
          </p:cNvSpPr>
          <p:nvPr/>
        </p:nvSpPr>
        <p:spPr>
          <a:xfrm>
            <a:off x="3276698" y="2993571"/>
            <a:ext cx="8596668" cy="14099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cs-CZ" sz="11000" dirty="0" err="1">
                <a:solidFill>
                  <a:srgbClr val="2424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QuickBite</a:t>
            </a:r>
            <a:endParaRPr lang="cs-CZ" sz="1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BA71009C-18AD-11CB-AC27-8CBA36AA1B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88" t="8367" r="3875" b="20204"/>
          <a:stretch/>
        </p:blipFill>
        <p:spPr bwMode="auto">
          <a:xfrm>
            <a:off x="318634" y="2100944"/>
            <a:ext cx="2315952" cy="3434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0414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0AEA77-9FFF-40C3-FCF1-46A83B49BE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1">
            <a:extLst>
              <a:ext uri="{FF2B5EF4-FFF2-40B4-BE49-F238E27FC236}">
                <a16:creationId xmlns:a16="http://schemas.microsoft.com/office/drawing/2014/main" id="{997B8FAE-235F-C13F-4B3D-A2E5112FA6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8634" y="1104674"/>
            <a:ext cx="10708594" cy="121398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4400" b="1" i="0" dirty="0">
                <a:solidFill>
                  <a:srgbClr val="000080"/>
                </a:solidFill>
                <a:effectLst/>
                <a:latin typeface="Tahoma" panose="020B0604030504040204" pitchFamily="34" charset="0"/>
              </a:rPr>
              <a:t>Nejlepší elektronická prezentace</a:t>
            </a:r>
            <a:endParaRPr lang="cs-CZ" sz="4400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C8FBDB63-BC49-CB6A-0679-508FFA8A5AC6}"/>
              </a:ext>
            </a:extLst>
          </p:cNvPr>
          <p:cNvSpPr txBox="1"/>
          <p:nvPr/>
        </p:nvSpPr>
        <p:spPr>
          <a:xfrm>
            <a:off x="3126922" y="2908127"/>
            <a:ext cx="8858249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0000" dirty="0">
                <a:solidFill>
                  <a:srgbClr val="2424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LUDUS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053FA8BE-AECE-2ACB-D8B5-CFAC402B97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25" t="14898" r="34881" b="20204"/>
          <a:stretch/>
        </p:blipFill>
        <p:spPr bwMode="auto">
          <a:xfrm>
            <a:off x="677636" y="2318658"/>
            <a:ext cx="2449286" cy="3272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4238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2DC777-BB14-65FE-0B31-A74EC00A11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1">
            <a:extLst>
              <a:ext uri="{FF2B5EF4-FFF2-40B4-BE49-F238E27FC236}">
                <a16:creationId xmlns:a16="http://schemas.microsoft.com/office/drawing/2014/main" id="{D0A6E63B-E1DC-2FCA-D3E1-C1774DA2CB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8634" y="1104674"/>
            <a:ext cx="10708594" cy="121398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4400" b="1" i="0" dirty="0">
                <a:solidFill>
                  <a:srgbClr val="000080"/>
                </a:solidFill>
                <a:effectLst/>
                <a:latin typeface="Tahoma" panose="020B0604030504040204" pitchFamily="34" charset="0"/>
              </a:rPr>
              <a:t>Nejlepší elektronická prezentace</a:t>
            </a:r>
            <a:endParaRPr lang="cs-CZ" sz="4400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1DA08049-1678-ED29-25E9-52330F68DEDE}"/>
              </a:ext>
            </a:extLst>
          </p:cNvPr>
          <p:cNvSpPr txBox="1"/>
          <p:nvPr/>
        </p:nvSpPr>
        <p:spPr>
          <a:xfrm>
            <a:off x="2712429" y="2806527"/>
            <a:ext cx="8858249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0000" dirty="0" err="1">
                <a:solidFill>
                  <a:srgbClr val="2424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Shoot</a:t>
            </a:r>
            <a:r>
              <a:rPr lang="cs-CZ" sz="10000" dirty="0">
                <a:solidFill>
                  <a:srgbClr val="2424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Studio</a:t>
            </a: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71869E33-3BAF-D7CB-843D-C410E73B6E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9" t="15108" r="64614" b="24535"/>
          <a:stretch/>
        </p:blipFill>
        <p:spPr bwMode="auto">
          <a:xfrm>
            <a:off x="128134" y="2318658"/>
            <a:ext cx="2431037" cy="2860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0335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74D894-DC36-4CA4-2F37-C5017DEB90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5D0348E-0041-12DC-8D60-634C88E576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78972" y="2768600"/>
            <a:ext cx="11231638" cy="1320800"/>
          </a:xfrm>
        </p:spPr>
        <p:txBody>
          <a:bodyPr>
            <a:noAutofit/>
          </a:bodyPr>
          <a:lstStyle/>
          <a:p>
            <a:pPr algn="ctr"/>
            <a:r>
              <a:rPr lang="cs-CZ" sz="7200" b="1" i="0" dirty="0">
                <a:solidFill>
                  <a:srgbClr val="000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 </a:t>
            </a:r>
            <a:r>
              <a:rPr lang="cs-CZ" sz="6600" b="1" i="0" dirty="0">
                <a:solidFill>
                  <a:srgbClr val="000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Nejlepší katalog</a:t>
            </a:r>
            <a:endParaRPr lang="cs-CZ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341398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B8AEBF-4CA4-5447-9C01-3B834E6DDD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1">
            <a:extLst>
              <a:ext uri="{FF2B5EF4-FFF2-40B4-BE49-F238E27FC236}">
                <a16:creationId xmlns:a16="http://schemas.microsoft.com/office/drawing/2014/main" id="{DA5EDD01-0B94-D632-21E7-C8447C0FEA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26922" y="639196"/>
            <a:ext cx="10708594" cy="121398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4400" b="1" i="0" dirty="0">
                <a:solidFill>
                  <a:srgbClr val="000080"/>
                </a:solidFill>
                <a:effectLst/>
                <a:latin typeface="Tahoma" panose="020B0604030504040204" pitchFamily="34" charset="0"/>
              </a:rPr>
              <a:t>Nejlepší </a:t>
            </a:r>
            <a:r>
              <a:rPr lang="cs-CZ" sz="4400" b="1" dirty="0">
                <a:solidFill>
                  <a:srgbClr val="000080"/>
                </a:solidFill>
                <a:latin typeface="Tahoma" panose="020B0604030504040204" pitchFamily="34" charset="0"/>
              </a:rPr>
              <a:t>katalog</a:t>
            </a:r>
            <a:endParaRPr lang="cs-CZ" sz="4400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DC4CBDAA-7DF8-B9C4-F446-11978B37E0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88" t="8367" r="3875" b="20204"/>
          <a:stretch/>
        </p:blipFill>
        <p:spPr bwMode="auto">
          <a:xfrm>
            <a:off x="206829" y="1984630"/>
            <a:ext cx="2315952" cy="3434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B243C0FC-7DB5-7600-97BA-AB3D933B07DB}"/>
              </a:ext>
            </a:extLst>
          </p:cNvPr>
          <p:cNvSpPr txBox="1"/>
          <p:nvPr/>
        </p:nvSpPr>
        <p:spPr>
          <a:xfrm>
            <a:off x="2522781" y="3429000"/>
            <a:ext cx="8858249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7000" dirty="0" err="1">
                <a:solidFill>
                  <a:srgbClr val="2424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Slama</a:t>
            </a:r>
            <a:r>
              <a:rPr lang="cs-CZ" sz="7000" dirty="0">
                <a:solidFill>
                  <a:srgbClr val="2424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cs-CZ" sz="7000" dirty="0" err="1">
                <a:solidFill>
                  <a:srgbClr val="2424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Expeditions</a:t>
            </a:r>
            <a:endParaRPr lang="cs-CZ" sz="7000" dirty="0">
              <a:solidFill>
                <a:srgbClr val="2424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64550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500DA8-6AA8-8A86-70F2-BFFAFAFDC8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1">
            <a:extLst>
              <a:ext uri="{FF2B5EF4-FFF2-40B4-BE49-F238E27FC236}">
                <a16:creationId xmlns:a16="http://schemas.microsoft.com/office/drawing/2014/main" id="{82712DD0-DC01-2109-5B21-D7FEDC08B6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18291" y="358037"/>
            <a:ext cx="10708594" cy="121398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4400" b="1" i="0" dirty="0">
                <a:solidFill>
                  <a:srgbClr val="000080"/>
                </a:solidFill>
                <a:effectLst/>
                <a:latin typeface="Tahoma" panose="020B0604030504040204" pitchFamily="34" charset="0"/>
              </a:rPr>
              <a:t>Nejlepší </a:t>
            </a:r>
            <a:r>
              <a:rPr lang="cs-CZ" sz="4400" b="1" dirty="0">
                <a:solidFill>
                  <a:srgbClr val="000080"/>
                </a:solidFill>
                <a:latin typeface="Tahoma" panose="020B0604030504040204" pitchFamily="34" charset="0"/>
              </a:rPr>
              <a:t>katalog</a:t>
            </a:r>
            <a:endParaRPr lang="cs-CZ" sz="4400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7E24AB23-ACC0-BE24-CE4F-C536BDC072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25" t="14898" r="34881" b="20204"/>
          <a:stretch/>
        </p:blipFill>
        <p:spPr bwMode="auto">
          <a:xfrm>
            <a:off x="188102" y="1883230"/>
            <a:ext cx="2449286" cy="3272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ástupný obsah 2">
            <a:extLst>
              <a:ext uri="{FF2B5EF4-FFF2-40B4-BE49-F238E27FC236}">
                <a16:creationId xmlns:a16="http://schemas.microsoft.com/office/drawing/2014/main" id="{9E244A4A-5A88-5037-FF54-D34CC2764926}"/>
              </a:ext>
            </a:extLst>
          </p:cNvPr>
          <p:cNvSpPr txBox="1">
            <a:spLocks/>
          </p:cNvSpPr>
          <p:nvPr/>
        </p:nvSpPr>
        <p:spPr>
          <a:xfrm>
            <a:off x="2449287" y="3284879"/>
            <a:ext cx="9554611" cy="14099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cs-CZ" sz="6000" dirty="0" err="1">
                <a:solidFill>
                  <a:srgbClr val="2424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lang="cs-CZ" sz="6000" dirty="0">
                <a:solidFill>
                  <a:srgbClr val="2424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cs-CZ" sz="6000" dirty="0" err="1">
                <a:solidFill>
                  <a:srgbClr val="2424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Future</a:t>
            </a:r>
            <a:r>
              <a:rPr lang="cs-CZ" sz="6000" dirty="0">
                <a:solidFill>
                  <a:srgbClr val="2424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cs-CZ" sz="6000" dirty="0" err="1">
                <a:solidFill>
                  <a:srgbClr val="2424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barbershop</a:t>
            </a:r>
            <a:endParaRPr lang="cs-CZ" sz="6000" dirty="0">
              <a:solidFill>
                <a:srgbClr val="2424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62445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E0A2B4-0EF3-ED4A-7D7A-E8F4B6CB8A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1">
            <a:extLst>
              <a:ext uri="{FF2B5EF4-FFF2-40B4-BE49-F238E27FC236}">
                <a16:creationId xmlns:a16="http://schemas.microsoft.com/office/drawing/2014/main" id="{558C245A-EA61-8BA9-0EC2-1C6C140772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26922" y="639196"/>
            <a:ext cx="10708594" cy="121398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4400" b="1" i="0" dirty="0">
                <a:solidFill>
                  <a:srgbClr val="000080"/>
                </a:solidFill>
                <a:effectLst/>
                <a:latin typeface="Tahoma" panose="020B0604030504040204" pitchFamily="34" charset="0"/>
              </a:rPr>
              <a:t>Nejlepší </a:t>
            </a:r>
            <a:r>
              <a:rPr lang="cs-CZ" sz="4400" b="1" dirty="0">
                <a:solidFill>
                  <a:srgbClr val="000080"/>
                </a:solidFill>
                <a:latin typeface="Tahoma" panose="020B0604030504040204" pitchFamily="34" charset="0"/>
              </a:rPr>
              <a:t>katalog</a:t>
            </a:r>
            <a:endParaRPr lang="cs-CZ" sz="4400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52D55505-B720-5466-C4B2-80A30C112B29}"/>
              </a:ext>
            </a:extLst>
          </p:cNvPr>
          <p:cNvSpPr txBox="1"/>
          <p:nvPr/>
        </p:nvSpPr>
        <p:spPr>
          <a:xfrm>
            <a:off x="3834494" y="2613392"/>
            <a:ext cx="885824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2000" dirty="0" err="1">
                <a:solidFill>
                  <a:srgbClr val="2424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Fire</a:t>
            </a:r>
            <a:endParaRPr lang="cs-CZ" sz="12000" dirty="0">
              <a:solidFill>
                <a:srgbClr val="2424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A909E5B-24FD-C5D6-6296-536E4C8E85E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9" t="15108" r="64614" b="24535"/>
          <a:stretch/>
        </p:blipFill>
        <p:spPr bwMode="auto">
          <a:xfrm>
            <a:off x="428327" y="1991381"/>
            <a:ext cx="2698595" cy="3174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35796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E70AA4-CB20-C737-8340-A5C957E603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DB85247-2B0B-81B9-CC7F-75BBEC57A8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78972" y="2768600"/>
            <a:ext cx="11231638" cy="1320800"/>
          </a:xfrm>
        </p:spPr>
        <p:txBody>
          <a:bodyPr>
            <a:noAutofit/>
          </a:bodyPr>
          <a:lstStyle/>
          <a:p>
            <a:pPr algn="ctr"/>
            <a:r>
              <a:rPr lang="cs-CZ" sz="7200" b="1" i="0" dirty="0">
                <a:solidFill>
                  <a:srgbClr val="000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 </a:t>
            </a:r>
            <a:r>
              <a:rPr lang="cs-CZ" sz="6600" b="1" i="0" dirty="0">
                <a:solidFill>
                  <a:srgbClr val="000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Nejlepší </a:t>
            </a:r>
            <a:r>
              <a:rPr lang="cs-CZ" sz="6600" b="1" dirty="0">
                <a:solidFill>
                  <a:srgbClr val="000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web</a:t>
            </a:r>
            <a:endParaRPr lang="cs-CZ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873727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DCB89F-D4A3-E52D-766E-3E687E5688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1">
            <a:extLst>
              <a:ext uri="{FF2B5EF4-FFF2-40B4-BE49-F238E27FC236}">
                <a16:creationId xmlns:a16="http://schemas.microsoft.com/office/drawing/2014/main" id="{8C310A42-3367-82F5-BD28-D7C11A565E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1236" y="865188"/>
            <a:ext cx="10708594" cy="121398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4400" b="1" i="0" dirty="0">
                <a:solidFill>
                  <a:srgbClr val="000080"/>
                </a:solidFill>
                <a:effectLst/>
                <a:latin typeface="Tahoma" panose="020B0604030504040204" pitchFamily="34" charset="0"/>
              </a:rPr>
              <a:t>Nejlepší</a:t>
            </a:r>
            <a:r>
              <a:rPr lang="cs-CZ" sz="4400" b="1" dirty="0">
                <a:solidFill>
                  <a:srgbClr val="000080"/>
                </a:solidFill>
                <a:latin typeface="Tahoma" panose="020B0604030504040204" pitchFamily="34" charset="0"/>
              </a:rPr>
              <a:t> web</a:t>
            </a:r>
            <a:endParaRPr lang="cs-CZ" sz="4400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F8624EF2-F047-644B-D4B2-8C466A11A4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88" t="8367" r="3875" b="20204"/>
          <a:stretch/>
        </p:blipFill>
        <p:spPr bwMode="auto">
          <a:xfrm>
            <a:off x="925284" y="2177144"/>
            <a:ext cx="2315952" cy="3434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50F27812-9BF2-3C0C-32BC-5C0A09D8FE65}"/>
              </a:ext>
            </a:extLst>
          </p:cNvPr>
          <p:cNvSpPr txBox="1"/>
          <p:nvPr/>
        </p:nvSpPr>
        <p:spPr>
          <a:xfrm>
            <a:off x="3126922" y="2908127"/>
            <a:ext cx="8858249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0000" dirty="0" err="1">
                <a:solidFill>
                  <a:srgbClr val="2424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MascuLight</a:t>
            </a:r>
            <a:endParaRPr lang="cs-CZ" sz="10000" dirty="0">
              <a:solidFill>
                <a:srgbClr val="2424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0561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BAF938-D132-233E-9D20-E723AE2481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1">
            <a:extLst>
              <a:ext uri="{FF2B5EF4-FFF2-40B4-BE49-F238E27FC236}">
                <a16:creationId xmlns:a16="http://schemas.microsoft.com/office/drawing/2014/main" id="{F5CE0390-98A5-2405-99BD-8714893750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15407" y="886959"/>
            <a:ext cx="10708594" cy="121398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4400" b="1" i="0" dirty="0">
                <a:solidFill>
                  <a:srgbClr val="000080"/>
                </a:solidFill>
                <a:effectLst/>
                <a:latin typeface="Tahoma" panose="020B0604030504040204" pitchFamily="34" charset="0"/>
              </a:rPr>
              <a:t>Nejlepší</a:t>
            </a:r>
            <a:r>
              <a:rPr lang="cs-CZ" sz="4400" b="1" dirty="0">
                <a:solidFill>
                  <a:srgbClr val="000080"/>
                </a:solidFill>
                <a:latin typeface="Tahoma" panose="020B0604030504040204" pitchFamily="34" charset="0"/>
              </a:rPr>
              <a:t> web</a:t>
            </a:r>
            <a:endParaRPr lang="cs-CZ" sz="4400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5220BEF4-EE43-D92B-0EA2-8569C62192ED}"/>
              </a:ext>
            </a:extLst>
          </p:cNvPr>
          <p:cNvSpPr txBox="1"/>
          <p:nvPr/>
        </p:nvSpPr>
        <p:spPr>
          <a:xfrm>
            <a:off x="3562351" y="2919013"/>
            <a:ext cx="8858249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0000" dirty="0" err="1">
                <a:solidFill>
                  <a:srgbClr val="2424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HomePoint</a:t>
            </a:r>
            <a:endParaRPr lang="cs-CZ" sz="10000" dirty="0">
              <a:solidFill>
                <a:srgbClr val="2424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9853C0D9-5974-3529-B15B-2148BC14CB2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25" t="14898" r="34881" b="20204"/>
          <a:stretch/>
        </p:blipFill>
        <p:spPr bwMode="auto">
          <a:xfrm>
            <a:off x="677636" y="2340429"/>
            <a:ext cx="2449286" cy="3272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02718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E78ACF-E899-C7F5-7AD6-8B3683375B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1">
            <a:extLst>
              <a:ext uri="{FF2B5EF4-FFF2-40B4-BE49-F238E27FC236}">
                <a16:creationId xmlns:a16="http://schemas.microsoft.com/office/drawing/2014/main" id="{C9E57A76-6C39-2556-8882-3F8EFDE87F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15407" y="886959"/>
            <a:ext cx="10708594" cy="121398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4400" b="1" i="0" dirty="0">
                <a:solidFill>
                  <a:srgbClr val="000080"/>
                </a:solidFill>
                <a:effectLst/>
                <a:latin typeface="Tahoma" panose="020B0604030504040204" pitchFamily="34" charset="0"/>
              </a:rPr>
              <a:t>Nejlepší</a:t>
            </a:r>
            <a:r>
              <a:rPr lang="cs-CZ" sz="4400" b="1" dirty="0">
                <a:solidFill>
                  <a:srgbClr val="000080"/>
                </a:solidFill>
                <a:latin typeface="Tahoma" panose="020B0604030504040204" pitchFamily="34" charset="0"/>
              </a:rPr>
              <a:t> web</a:t>
            </a:r>
            <a:endParaRPr lang="cs-CZ" sz="4400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45FD2096-EDC3-D018-A87C-9B512F3DD636}"/>
              </a:ext>
            </a:extLst>
          </p:cNvPr>
          <p:cNvSpPr txBox="1"/>
          <p:nvPr/>
        </p:nvSpPr>
        <p:spPr>
          <a:xfrm>
            <a:off x="2807452" y="2897241"/>
            <a:ext cx="8858249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0000" dirty="0" err="1">
                <a:solidFill>
                  <a:srgbClr val="2424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Oslavárium</a:t>
            </a:r>
            <a:endParaRPr lang="cs-CZ" sz="10000" dirty="0">
              <a:solidFill>
                <a:srgbClr val="2424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AC08B3BA-79C1-1471-5CEA-80D5793AE2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9" t="15108" r="64614" b="24535"/>
          <a:stretch/>
        </p:blipFill>
        <p:spPr bwMode="auto">
          <a:xfrm>
            <a:off x="526299" y="2514600"/>
            <a:ext cx="2189688" cy="2576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79021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DFF2B3-9014-6A74-AC2D-9606600546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25C2534-A765-7571-68F2-DA1D686CB9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77800" y="2768600"/>
            <a:ext cx="11231638" cy="1320800"/>
          </a:xfrm>
        </p:spPr>
        <p:txBody>
          <a:bodyPr>
            <a:noAutofit/>
          </a:bodyPr>
          <a:lstStyle/>
          <a:p>
            <a:pPr algn="ctr"/>
            <a:r>
              <a:rPr lang="cs-CZ" sz="6600" b="1" i="0" dirty="0">
                <a:solidFill>
                  <a:srgbClr val="000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 </a:t>
            </a:r>
            <a:r>
              <a:rPr lang="cs-CZ" sz="6000" b="1" i="0" dirty="0">
                <a:solidFill>
                  <a:srgbClr val="000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Nejlepší l</a:t>
            </a:r>
            <a:r>
              <a:rPr lang="cs-CZ" sz="6000" b="1" dirty="0">
                <a:solidFill>
                  <a:srgbClr val="000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ogo</a:t>
            </a:r>
            <a:endParaRPr lang="cs-CZ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895165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62B12B-622F-0361-A187-9E3687BD67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1">
            <a:extLst>
              <a:ext uri="{FF2B5EF4-FFF2-40B4-BE49-F238E27FC236}">
                <a16:creationId xmlns:a16="http://schemas.microsoft.com/office/drawing/2014/main" id="{73872971-E9C3-50F5-1538-7944B56701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8315" y="323859"/>
            <a:ext cx="10708594" cy="121398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3200" b="1" i="0" dirty="0">
                <a:solidFill>
                  <a:srgbClr val="000080"/>
                </a:solidFill>
                <a:effectLst/>
                <a:latin typeface="Tahoma" panose="020B0604030504040204" pitchFamily="34" charset="0"/>
              </a:rPr>
              <a:t>Nejlepší logo</a:t>
            </a:r>
            <a:endParaRPr lang="cs-CZ" sz="3200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16B63C90-5F5F-9714-0A74-048EE4CD41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88" t="8367" r="3875" b="20204"/>
          <a:stretch/>
        </p:blipFill>
        <p:spPr bwMode="auto">
          <a:xfrm>
            <a:off x="546100" y="0"/>
            <a:ext cx="1750788" cy="2596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Obrázek 2" descr="Obsah obrázku text, Písmo, plakát, nářadí&#10;&#10;Obsah generovaný pomocí AI může být nesprávný.">
            <a:extLst>
              <a:ext uri="{FF2B5EF4-FFF2-40B4-BE49-F238E27FC236}">
                <a16:creationId xmlns:a16="http://schemas.microsoft.com/office/drawing/2014/main" id="{32B6D064-EF5D-B388-E7E0-01ED7F7E04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1390" y="2764961"/>
            <a:ext cx="7865131" cy="3568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0444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FD5A08-A6BB-029D-FD73-E2A38797C6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1">
            <a:extLst>
              <a:ext uri="{FF2B5EF4-FFF2-40B4-BE49-F238E27FC236}">
                <a16:creationId xmlns:a16="http://schemas.microsoft.com/office/drawing/2014/main" id="{57D60E0B-44EA-8007-951F-148909B5F2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00715" y="345399"/>
            <a:ext cx="10708594" cy="121398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3200" b="1" i="0" dirty="0">
                <a:solidFill>
                  <a:srgbClr val="000080"/>
                </a:solidFill>
                <a:effectLst/>
                <a:latin typeface="Tahoma" panose="020B0604030504040204" pitchFamily="34" charset="0"/>
              </a:rPr>
              <a:t>Nejlepší logo</a:t>
            </a:r>
            <a:endParaRPr lang="cs-CZ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4E67024-6676-5C80-822F-6F32F9970F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25" t="14898" r="34881" b="20204"/>
          <a:stretch/>
        </p:blipFill>
        <p:spPr bwMode="auto">
          <a:xfrm>
            <a:off x="359230" y="225682"/>
            <a:ext cx="1763486" cy="2356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Obrázek 3" descr="Obsah obrázku Písmo, logo, Grafika, bílé&#10;&#10;Obsah generovaný pomocí AI může být nesprávný.">
            <a:extLst>
              <a:ext uri="{FF2B5EF4-FFF2-40B4-BE49-F238E27FC236}">
                <a16:creationId xmlns:a16="http://schemas.microsoft.com/office/drawing/2014/main" id="{7069903B-D7C1-B555-0967-1EEFADA6C8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3260" y="2364689"/>
            <a:ext cx="7161282" cy="3822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01746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9599C2-FC97-955B-81E0-14EB902E22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1">
            <a:extLst>
              <a:ext uri="{FF2B5EF4-FFF2-40B4-BE49-F238E27FC236}">
                <a16:creationId xmlns:a16="http://schemas.microsoft.com/office/drawing/2014/main" id="{2CFEF41F-1791-1715-9E6A-DADED5391E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94315" y="432291"/>
            <a:ext cx="10708594" cy="121398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3200" b="1" i="0" dirty="0">
                <a:solidFill>
                  <a:srgbClr val="000080"/>
                </a:solidFill>
                <a:effectLst/>
                <a:latin typeface="Tahoma" panose="020B0604030504040204" pitchFamily="34" charset="0"/>
              </a:rPr>
              <a:t>Nejlepší logo</a:t>
            </a:r>
            <a:endParaRPr lang="cs-CZ" sz="3200" dirty="0"/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09C75FE0-B553-D022-61BF-9AF84B751D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9" t="15108" r="64614" b="24535"/>
          <a:stretch/>
        </p:blipFill>
        <p:spPr bwMode="auto">
          <a:xfrm>
            <a:off x="107000" y="195863"/>
            <a:ext cx="1846734" cy="2172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Obrázek 3" descr="Obsah obrázku logo, Písmo, Grafika, symbol&#10;&#10;Obsah generovaný pomocí AI může být nesprávný.">
            <a:extLst>
              <a:ext uri="{FF2B5EF4-FFF2-40B4-BE49-F238E27FC236}">
                <a16:creationId xmlns:a16="http://schemas.microsoft.com/office/drawing/2014/main" id="{3F35F0E6-A08D-DC80-50DF-A893B632DA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0434" y="1848832"/>
            <a:ext cx="5863728" cy="4118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28411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2FFB73-96B6-2614-CDF4-FF0F1D50C6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9D0BC31-11BF-8325-C0C4-F8940824D6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31019" y="2768600"/>
            <a:ext cx="11231638" cy="1320800"/>
          </a:xfrm>
        </p:spPr>
        <p:txBody>
          <a:bodyPr>
            <a:noAutofit/>
          </a:bodyPr>
          <a:lstStyle/>
          <a:p>
            <a:pPr algn="ctr"/>
            <a:r>
              <a:rPr lang="cs-CZ" sz="6600" b="1" i="0" dirty="0">
                <a:solidFill>
                  <a:srgbClr val="000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 </a:t>
            </a:r>
            <a:r>
              <a:rPr lang="cs-CZ" sz="6000" b="1" i="0" dirty="0">
                <a:solidFill>
                  <a:srgbClr val="000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Nejlepší vizitka</a:t>
            </a:r>
            <a:endParaRPr lang="cs-CZ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35639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BFDF47E8-8A9E-CA68-2C5E-38FC077A60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1">
            <a:extLst>
              <a:ext uri="{FF2B5EF4-FFF2-40B4-BE49-F238E27FC236}">
                <a16:creationId xmlns:a16="http://schemas.microsoft.com/office/drawing/2014/main" id="{6D723505-68BE-B020-D58D-ED575109B60A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296888" y="349371"/>
            <a:ext cx="10709275" cy="12144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3200" b="1" i="0" dirty="0">
                <a:solidFill>
                  <a:srgbClr val="000080"/>
                </a:solidFill>
                <a:effectLst/>
                <a:latin typeface="Tahoma" panose="020B0604030504040204" pitchFamily="34" charset="0"/>
              </a:rPr>
              <a:t>Nejlepší vizitka</a:t>
            </a:r>
            <a:endParaRPr lang="cs-CZ" sz="3200" dirty="0"/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CC9B04EA-79E0-1EDE-0FAF-74678258D192}"/>
              </a:ext>
            </a:extLst>
          </p:cNvPr>
          <p:cNvSpPr txBox="1"/>
          <p:nvPr/>
        </p:nvSpPr>
        <p:spPr>
          <a:xfrm>
            <a:off x="2057402" y="1126803"/>
            <a:ext cx="1104718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7200" dirty="0" err="1">
                <a:solidFill>
                  <a:srgbClr val="2424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lang="cs-CZ" sz="7200" dirty="0">
                <a:solidFill>
                  <a:srgbClr val="2424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cs-CZ" sz="7200" dirty="0" err="1">
                <a:solidFill>
                  <a:srgbClr val="2424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Future</a:t>
            </a:r>
            <a:r>
              <a:rPr lang="cs-CZ" sz="7200" dirty="0">
                <a:solidFill>
                  <a:srgbClr val="2424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cs-CZ" sz="7200" dirty="0" err="1">
                <a:solidFill>
                  <a:srgbClr val="2424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Barbershop</a:t>
            </a:r>
            <a:endParaRPr lang="cs-CZ" sz="7200" dirty="0">
              <a:solidFill>
                <a:srgbClr val="2424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2AC505A6-D9DA-6D68-F2A3-B044916A9E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88" t="8367" r="3875" b="20204"/>
          <a:stretch/>
        </p:blipFill>
        <p:spPr bwMode="auto">
          <a:xfrm>
            <a:off x="391886" y="136124"/>
            <a:ext cx="1665516" cy="2470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Obrázek 3" descr="Obsah obrázku text, snímek obrazovky, Písmo, logo&#10;&#10;Obsah generovaný pomocí AI může být nesprávný.">
            <a:extLst>
              <a:ext uri="{FF2B5EF4-FFF2-40B4-BE49-F238E27FC236}">
                <a16:creationId xmlns:a16="http://schemas.microsoft.com/office/drawing/2014/main" id="{39B74D21-C3EB-2E37-97AD-66C8B2FA9B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886" y="3201874"/>
            <a:ext cx="5606789" cy="3216644"/>
          </a:xfrm>
          <a:prstGeom prst="rect">
            <a:avLst/>
          </a:prstGeom>
        </p:spPr>
      </p:pic>
      <p:pic>
        <p:nvPicPr>
          <p:cNvPr id="8" name="Obrázek 7" descr="Obsah obrázku text, grafický design, plakát, Písmo&#10;&#10;Obsah generovaný pomocí AI může být nesprávný.">
            <a:extLst>
              <a:ext uri="{FF2B5EF4-FFF2-40B4-BE49-F238E27FC236}">
                <a16:creationId xmlns:a16="http://schemas.microsoft.com/office/drawing/2014/main" id="{5247996C-6EF2-52F8-7D7C-AB4F005261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3327" y="3196652"/>
            <a:ext cx="5606788" cy="3221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94813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EDFC9482-E934-3218-0BC2-78F4A9747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1">
            <a:extLst>
              <a:ext uri="{FF2B5EF4-FFF2-40B4-BE49-F238E27FC236}">
                <a16:creationId xmlns:a16="http://schemas.microsoft.com/office/drawing/2014/main" id="{2CA45466-43F5-B85A-9392-3C93E0FE6E15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296888" y="349371"/>
            <a:ext cx="10709275" cy="12144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3200" b="1" i="0" dirty="0">
                <a:solidFill>
                  <a:srgbClr val="000080"/>
                </a:solidFill>
                <a:effectLst/>
                <a:latin typeface="Tahoma" panose="020B0604030504040204" pitchFamily="34" charset="0"/>
              </a:rPr>
              <a:t>Nejlepší vizitka</a:t>
            </a:r>
            <a:endParaRPr lang="cs-CZ" sz="3200" dirty="0"/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EACBAE26-2F53-277E-D319-ACE2BB52A812}"/>
              </a:ext>
            </a:extLst>
          </p:cNvPr>
          <p:cNvSpPr txBox="1"/>
          <p:nvPr/>
        </p:nvSpPr>
        <p:spPr>
          <a:xfrm>
            <a:off x="3626103" y="956590"/>
            <a:ext cx="8858249" cy="1862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1500" dirty="0" err="1">
                <a:solidFill>
                  <a:srgbClr val="2424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Mycello</a:t>
            </a:r>
            <a:endParaRPr lang="cs-CZ" sz="11500" dirty="0">
              <a:solidFill>
                <a:srgbClr val="2424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526DF53-8F65-24EE-6673-88CD79F99F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25" t="14898" r="34881" b="20204"/>
          <a:stretch/>
        </p:blipFill>
        <p:spPr bwMode="auto">
          <a:xfrm>
            <a:off x="359230" y="225682"/>
            <a:ext cx="1763486" cy="2356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brázek 4" descr="Obsah obrázku text, Písmo, snímek obrazovky, Grafika&#10;&#10;Obsah generovaný pomocí AI může být nesprávný.">
            <a:extLst>
              <a:ext uri="{FF2B5EF4-FFF2-40B4-BE49-F238E27FC236}">
                <a16:creationId xmlns:a16="http://schemas.microsoft.com/office/drawing/2014/main" id="{2D237F13-DBED-6C33-FD32-299D7A1249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230" y="3406387"/>
            <a:ext cx="5578197" cy="3134928"/>
          </a:xfrm>
          <a:prstGeom prst="rect">
            <a:avLst/>
          </a:prstGeom>
        </p:spPr>
      </p:pic>
      <p:pic>
        <p:nvPicPr>
          <p:cNvPr id="9" name="Obrázek 8" descr="Obsah obrázku text, Písmo, snímek obrazovky, grafický design&#10;&#10;Obsah generovaný pomocí AI může být nesprávný.">
            <a:extLst>
              <a:ext uri="{FF2B5EF4-FFF2-40B4-BE49-F238E27FC236}">
                <a16:creationId xmlns:a16="http://schemas.microsoft.com/office/drawing/2014/main" id="{BC0AEC10-D5F5-14C9-B9AA-498AF68560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4575" y="3404711"/>
            <a:ext cx="5683425" cy="3154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25458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E98A96FB-EF90-8E92-E1EC-95E3FC0F6D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1">
            <a:extLst>
              <a:ext uri="{FF2B5EF4-FFF2-40B4-BE49-F238E27FC236}">
                <a16:creationId xmlns:a16="http://schemas.microsoft.com/office/drawing/2014/main" id="{D128A62A-64F8-3354-82F9-AD9C538FCA25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296888" y="349371"/>
            <a:ext cx="10709275" cy="12144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3200" b="1" i="0" dirty="0">
                <a:solidFill>
                  <a:srgbClr val="000080"/>
                </a:solidFill>
                <a:effectLst/>
                <a:latin typeface="Tahoma" panose="020B0604030504040204" pitchFamily="34" charset="0"/>
              </a:rPr>
              <a:t>Nejlepší vizitka</a:t>
            </a:r>
            <a:endParaRPr lang="cs-CZ" sz="3200" dirty="0"/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4AD26656-CDE6-9D37-A1FF-C60E553969D5}"/>
              </a:ext>
            </a:extLst>
          </p:cNvPr>
          <p:cNvSpPr txBox="1"/>
          <p:nvPr/>
        </p:nvSpPr>
        <p:spPr>
          <a:xfrm>
            <a:off x="2296888" y="947980"/>
            <a:ext cx="8858249" cy="30162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1500" dirty="0" err="1">
                <a:solidFill>
                  <a:srgbClr val="2424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MascuLitght</a:t>
            </a:r>
            <a:endParaRPr lang="cs-CZ" sz="11500" dirty="0">
              <a:solidFill>
                <a:srgbClr val="2424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cs-CZ" sz="7500" dirty="0">
              <a:solidFill>
                <a:srgbClr val="242424"/>
              </a:solidFill>
              <a:latin typeface="Aptos Narrow" panose="020B0004020202020204" pitchFamily="34" charset="0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701A81F0-8320-D1FE-38B2-A0E04E79BA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9" t="15108" r="64614" b="24535"/>
          <a:stretch/>
        </p:blipFill>
        <p:spPr bwMode="auto">
          <a:xfrm>
            <a:off x="159152" y="166342"/>
            <a:ext cx="1781964" cy="2096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brázek 4" descr="Obsah obrázku text, plakát, Písmo, logo&#10;&#10;Obsah generovaný pomocí AI může být nesprávný.">
            <a:extLst>
              <a:ext uri="{FF2B5EF4-FFF2-40B4-BE49-F238E27FC236}">
                <a16:creationId xmlns:a16="http://schemas.microsoft.com/office/drawing/2014/main" id="{349206E2-0357-7354-B179-06C6A4E585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152" y="3232262"/>
            <a:ext cx="5874512" cy="3260548"/>
          </a:xfrm>
          <a:prstGeom prst="rect">
            <a:avLst/>
          </a:prstGeom>
        </p:spPr>
      </p:pic>
      <p:pic>
        <p:nvPicPr>
          <p:cNvPr id="9" name="Obrázek 8" descr="Obsah obrázku text, snímek obrazovky, Písmo&#10;&#10;Obsah generovaný pomocí AI může být nesprávný.">
            <a:extLst>
              <a:ext uri="{FF2B5EF4-FFF2-40B4-BE49-F238E27FC236}">
                <a16:creationId xmlns:a16="http://schemas.microsoft.com/office/drawing/2014/main" id="{7132094B-1EA1-3456-997D-F3A7FC8666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3248081"/>
            <a:ext cx="5874512" cy="3260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1071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A831F6-2455-D502-4724-E7FB95D0BD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80AD0B1-4784-0EFE-F2F1-A4A5498DC6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2118503" y="2332359"/>
            <a:ext cx="10935931" cy="1646302"/>
          </a:xfrm>
        </p:spPr>
        <p:txBody>
          <a:bodyPr/>
          <a:lstStyle/>
          <a:p>
            <a:r>
              <a:rPr lang="cs-CZ" sz="8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Gratulujeme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748FFA45-A1E6-00A4-CBBC-8268B49D30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786" y="5407396"/>
            <a:ext cx="7334128" cy="1337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516729"/>
      </p:ext>
    </p:extLst>
  </p:cSld>
  <p:clrMapOvr>
    <a:masterClrMapping/>
  </p:clrMapOvr>
</p:sld>
</file>

<file path=ppt/theme/theme1.xml><?xml version="1.0" encoding="utf-8"?>
<a:theme xmlns:a="http://schemas.openxmlformats.org/drawingml/2006/main" name="Fazeta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399</TotalTime>
  <Words>192</Words>
  <Application>Microsoft Office PowerPoint</Application>
  <PresentationFormat>Širokoúhlá obrazovka</PresentationFormat>
  <Paragraphs>70</Paragraphs>
  <Slides>38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38</vt:i4>
      </vt:variant>
    </vt:vector>
  </HeadingPairs>
  <TitlesOfParts>
    <vt:vector size="44" baseType="lpstr">
      <vt:lpstr>Aptos Narrow</vt:lpstr>
      <vt:lpstr>Arial</vt:lpstr>
      <vt:lpstr>Tahoma</vt:lpstr>
      <vt:lpstr>Trebuchet MS</vt:lpstr>
      <vt:lpstr>Wingdings 3</vt:lpstr>
      <vt:lpstr>Fazeta</vt:lpstr>
      <vt:lpstr>Veletrh fiktivních firem</vt:lpstr>
      <vt:lpstr> Nejlepší leták</vt:lpstr>
      <vt:lpstr>Prezentace aplikace PowerPoint</vt:lpstr>
      <vt:lpstr>Prezentace aplikace PowerPoint</vt:lpstr>
      <vt:lpstr>Prezentace aplikace PowerPoint</vt:lpstr>
      <vt:lpstr> Nejlepší video</vt:lpstr>
      <vt:lpstr>Prezentace aplikace PowerPoint</vt:lpstr>
      <vt:lpstr>Prezentace aplikace PowerPoint</vt:lpstr>
      <vt:lpstr>Prezentace aplikace PowerPoint</vt:lpstr>
      <vt:lpstr> Nejlepší slogan v anglickém jazyce</vt:lpstr>
      <vt:lpstr>Prezentace aplikace PowerPoint</vt:lpstr>
      <vt:lpstr>Prezentace aplikace PowerPoint</vt:lpstr>
      <vt:lpstr>Prezentace aplikace PowerPoint</vt:lpstr>
      <vt:lpstr> Nejlepší slogan v českém jazyce</vt:lpstr>
      <vt:lpstr>Prezentace aplikace PowerPoint</vt:lpstr>
      <vt:lpstr>Prezentace aplikace PowerPoint</vt:lpstr>
      <vt:lpstr>Prezentace aplikace PowerPoint</vt:lpstr>
      <vt:lpstr> Nejlepší elektronická prezentace</vt:lpstr>
      <vt:lpstr>Prezentace aplikace PowerPoint</vt:lpstr>
      <vt:lpstr>Prezentace aplikace PowerPoint</vt:lpstr>
      <vt:lpstr>Prezentace aplikace PowerPoint</vt:lpstr>
      <vt:lpstr> Nejlepší katalog</vt:lpstr>
      <vt:lpstr>Prezentace aplikace PowerPoint</vt:lpstr>
      <vt:lpstr>Prezentace aplikace PowerPoint</vt:lpstr>
      <vt:lpstr>Prezentace aplikace PowerPoint</vt:lpstr>
      <vt:lpstr> Nejlepší web</vt:lpstr>
      <vt:lpstr>Prezentace aplikace PowerPoint</vt:lpstr>
      <vt:lpstr>Prezentace aplikace PowerPoint</vt:lpstr>
      <vt:lpstr>Prezentace aplikace PowerPoint</vt:lpstr>
      <vt:lpstr> Nejlepší logo</vt:lpstr>
      <vt:lpstr>Prezentace aplikace PowerPoint</vt:lpstr>
      <vt:lpstr>Prezentace aplikace PowerPoint</vt:lpstr>
      <vt:lpstr>Prezentace aplikace PowerPoint</vt:lpstr>
      <vt:lpstr> Nejlepší vizitka</vt:lpstr>
      <vt:lpstr>Prezentace aplikace PowerPoint</vt:lpstr>
      <vt:lpstr>Prezentace aplikace PowerPoint</vt:lpstr>
      <vt:lpstr>Prezentace aplikace PowerPoint</vt:lpstr>
      <vt:lpstr>Gratulujeme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Anna Snášelová</dc:creator>
  <cp:lastModifiedBy>Anna Šenkyříková</cp:lastModifiedBy>
  <cp:revision>34</cp:revision>
  <dcterms:created xsi:type="dcterms:W3CDTF">2025-02-19T08:09:00Z</dcterms:created>
  <dcterms:modified xsi:type="dcterms:W3CDTF">2026-01-20T13:48:22Z</dcterms:modified>
</cp:coreProperties>
</file>